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98" r:id="rId3"/>
    <p:sldId id="302" r:id="rId4"/>
    <p:sldId id="299" r:id="rId5"/>
    <p:sldId id="300" r:id="rId6"/>
    <p:sldId id="303" r:id="rId7"/>
    <p:sldId id="30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1" autoAdjust="0"/>
    <p:restoredTop sz="95588" autoAdjust="0"/>
  </p:normalViewPr>
  <p:slideViewPr>
    <p:cSldViewPr snapToGrid="0" showGuides="1">
      <p:cViewPr varScale="1">
        <p:scale>
          <a:sx n="111" d="100"/>
          <a:sy n="111" d="100"/>
        </p:scale>
        <p:origin x="248" y="15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Halerekursion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Hvordan kan sum gå galt?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B07FC-61C0-9B16-BB29-42BF029A0499}"/>
              </a:ext>
            </a:extLst>
          </p:cNvPr>
          <p:cNvSpPr txBox="1"/>
          <p:nvPr/>
        </p:nvSpPr>
        <p:spPr>
          <a:xfrm>
            <a:off x="588964" y="1225689"/>
            <a:ext cx="1121332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10000;;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50005000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705082704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1000000;;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Stack overflow.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 261229 times: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FSI_0002.sum(Int32)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&lt;StartupCode$FSI_0005&gt;.$FSI_0005.main@()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System.RuntimeMethodHandle.InvokeMethod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System.Object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System.Span`1&lt;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</a:t>
            </a:r>
            <a:endParaRPr lang="en-DK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64 bit?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B07FC-61C0-9B16-BB29-42BF029A0499}"/>
              </a:ext>
            </a:extLst>
          </p:cNvPr>
          <p:cNvSpPr txBox="1"/>
          <p:nvPr/>
        </p:nvSpPr>
        <p:spPr>
          <a:xfrm>
            <a:off x="588964" y="1225689"/>
            <a:ext cx="112133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0UL then 0UL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- 1UL);;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n: uint64 -&gt; uint64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1000000UL;;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Stack overflow.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 261229 times: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FSI_0003.sum(UInt64)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&lt;StartupCode$FSI_0004&gt;.$FSI_0004.main@()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System.RuntimeMethodHandle.InvokeMethod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System.Object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System.Span`1&lt;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0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Kaldestakken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0EC4F-F9AD-B0E1-8DCE-C5A3183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5" y="2777924"/>
            <a:ext cx="11839410" cy="3994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699A7-B256-26E6-7FA5-FF4D4BDF0626}"/>
              </a:ext>
            </a:extLst>
          </p:cNvPr>
          <p:cNvSpPr txBox="1"/>
          <p:nvPr/>
        </p:nvSpPr>
        <p:spPr>
          <a:xfrm>
            <a:off x="588964" y="1382407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</p:txBody>
      </p:sp>
    </p:spTree>
    <p:extLst>
      <p:ext uri="{BB962C8B-B14F-4D97-AF65-F5344CB8AC3E}">
        <p14:creationId xmlns:p14="http://schemas.microsoft.com/office/powerpoint/2010/main" val="84813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Kur: Halerekursion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AFDFF-A5A9-CBDF-5241-E8BA362ED785}"/>
              </a:ext>
            </a:extLst>
          </p:cNvPr>
          <p:cNvSpPr txBox="1"/>
          <p:nvPr/>
        </p:nvSpPr>
        <p:spPr>
          <a:xfrm>
            <a:off x="588964" y="1382407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sum s n =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if n = 0 then s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else sum (n + s)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s: int -&gt;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0 1000000;;   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1784293664</a:t>
            </a:r>
          </a:p>
        </p:txBody>
      </p:sp>
    </p:spTree>
    <p:extLst>
      <p:ext uri="{BB962C8B-B14F-4D97-AF65-F5344CB8AC3E}">
        <p14:creationId xmlns:p14="http://schemas.microsoft.com/office/powerpoint/2010/main" val="227250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Kur: Halerekursion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AFDFF-A5A9-CBDF-5241-E8BA362ED785}"/>
              </a:ext>
            </a:extLst>
          </p:cNvPr>
          <p:cNvSpPr txBox="1"/>
          <p:nvPr/>
        </p:nvSpPr>
        <p:spPr>
          <a:xfrm>
            <a:off x="7394878" y="363835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sum s n =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if n = 0 then s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else sum (n + s)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s: int -&gt;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0 1000000;;   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1784293664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CA48C-E6E8-B3FA-A692-65F5309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163"/>
            <a:ext cx="12192000" cy="3760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09B4E-7DAC-215E-2F9E-8E81A6AD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6" y="4668339"/>
            <a:ext cx="12209438" cy="20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96968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Macintosh PowerPoint</Application>
  <PresentationFormat>Widescreen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Hvordan kan sum gå galt?</vt:lpstr>
      <vt:lpstr>64 bit?</vt:lpstr>
      <vt:lpstr>Kaldestakken</vt:lpstr>
      <vt:lpstr>Kur: Halerekursion</vt:lpstr>
      <vt:lpstr>Kur: Halerekursion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2022-09-27T15:36:10Z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